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8" y="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544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F658469B-FD20-4509-B95B-3B4D2AFA4E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62F70FE-9BDF-4E0C-9B87-FD5EAE571F5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A1F8F-00CA-4A7C-AE0E-973935296AE5}" type="datetimeFigureOut">
              <a:rPr lang="es-ES" smtClean="0"/>
              <a:t>31/05/2025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9E71C0A-615E-4DE0-BAD0-B89B1E29811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EA3177E-549D-44E0-8B78-66A1768AF4A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AF4EC-C450-4115-B6CD-04E45F904C0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1741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98BB32-062D-4E86-90F1-A240573231DC}" type="datetimeFigureOut">
              <a:rPr lang="es-ES" smtClean="0"/>
              <a:t>31/05/2025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EB334-4669-4968-9D38-3E5FC3D4F0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768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E22172A9-D397-4F1C-8AD7-6704A3A1A5EB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E9C6AC3A-8B74-4177-B991-86391D7A73D5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B247D51-9201-4873-A704-402CD04F3D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6626" y="0"/>
            <a:ext cx="9190934" cy="99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273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72A9-D397-4F1C-8AD7-6704A3A1A5EB}" type="datetimeFigureOut">
              <a:rPr lang="es-ES" smtClean="0"/>
              <a:t>31/05/2025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AC3A-8B74-4177-B991-86391D7A73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455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72A9-D397-4F1C-8AD7-6704A3A1A5EB}" type="datetimeFigureOut">
              <a:rPr lang="es-ES" smtClean="0"/>
              <a:t>31/05/2025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AC3A-8B74-4177-B991-86391D7A73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3219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CFB298D1-D445-413A-AC4E-6A79E32EA5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3270" b="6847"/>
          <a:stretch/>
        </p:blipFill>
        <p:spPr>
          <a:xfrm>
            <a:off x="0" y="6057900"/>
            <a:ext cx="9144000" cy="800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6923"/>
            <a:ext cx="78867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72A9-D397-4F1C-8AD7-6704A3A1A5EB}" type="datetimeFigureOut">
              <a:rPr lang="es-ES" smtClean="0"/>
              <a:t>31/05/2025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2020" y="6356351"/>
            <a:ext cx="46863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E9C6AC3A-8B74-4177-B991-86391D7A73D5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8903162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72A9-D397-4F1C-8AD7-6704A3A1A5EB}" type="datetimeFigureOut">
              <a:rPr lang="es-ES" smtClean="0"/>
              <a:t>31/05/2025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AC3A-8B74-4177-B991-86391D7A73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105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72A9-D397-4F1C-8AD7-6704A3A1A5EB}" type="datetimeFigureOut">
              <a:rPr lang="es-ES" smtClean="0"/>
              <a:t>31/05/2025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AC3A-8B74-4177-B991-86391D7A73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0338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72A9-D397-4F1C-8AD7-6704A3A1A5EB}" type="datetimeFigureOut">
              <a:rPr lang="es-ES" smtClean="0"/>
              <a:t>31/05/2025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AC3A-8B74-4177-B991-86391D7A73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436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72A9-D397-4F1C-8AD7-6704A3A1A5EB}" type="datetimeFigureOut">
              <a:rPr lang="es-ES" smtClean="0"/>
              <a:t>31/05/2025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AC3A-8B74-4177-B991-86391D7A73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407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72A9-D397-4F1C-8AD7-6704A3A1A5EB}" type="datetimeFigureOut">
              <a:rPr lang="es-ES" smtClean="0"/>
              <a:t>31/05/2025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AC3A-8B74-4177-B991-86391D7A73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092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72A9-D397-4F1C-8AD7-6704A3A1A5EB}" type="datetimeFigureOut">
              <a:rPr lang="es-ES" smtClean="0"/>
              <a:t>31/05/2025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AC3A-8B74-4177-B991-86391D7A73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7035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72A9-D397-4F1C-8AD7-6704A3A1A5EB}" type="datetimeFigureOut">
              <a:rPr lang="es-ES" smtClean="0"/>
              <a:t>31/05/2025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AC3A-8B74-4177-B991-86391D7A73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6355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172A9-D397-4F1C-8AD7-6704A3A1A5EB}" type="datetimeFigureOut">
              <a:rPr lang="es-ES" smtClean="0"/>
              <a:t>31/05/2025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6AC3A-8B74-4177-B991-86391D7A73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90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6840B7-7BDD-40B6-B010-9454C3508E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399199"/>
            <a:ext cx="7772400" cy="2387600"/>
          </a:xfrm>
        </p:spPr>
        <p:txBody>
          <a:bodyPr/>
          <a:lstStyle/>
          <a:p>
            <a:r>
              <a:rPr lang="es-ES" dirty="0"/>
              <a:t>Título del artículo para el CNIM25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644FD73-6445-4347-85F1-BC95C978A7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895653"/>
            <a:ext cx="6858000" cy="1655762"/>
          </a:xfrm>
        </p:spPr>
        <p:txBody>
          <a:bodyPr/>
          <a:lstStyle/>
          <a:p>
            <a:r>
              <a:rPr lang="es-ES" dirty="0"/>
              <a:t>Autor1, Autor2, Autor3, Autor4</a:t>
            </a:r>
          </a:p>
          <a:p>
            <a:r>
              <a:rPr lang="es-ES" dirty="0"/>
              <a:t>Afiliación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94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1B68C9-8C02-46A0-92B9-A507D2E3C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C79012-9208-47D6-8B7C-A050D2E0B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B0764ED-3098-484F-92B6-01343D66E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AC3A-8B74-4177-B991-86391D7A73D5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84011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15</Words>
  <Application>Microsoft Office PowerPoint</Application>
  <PresentationFormat>Presentación en pantalla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Título del artículo para el CNIM25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del artículo para el CNIM25</dc:title>
  <dc:creator>Iglesias Santamaria, Miguel</dc:creator>
  <cp:lastModifiedBy>Diez Ibarbia, Alberto</cp:lastModifiedBy>
  <cp:revision>6</cp:revision>
  <dcterms:created xsi:type="dcterms:W3CDTF">2025-05-21T08:59:18Z</dcterms:created>
  <dcterms:modified xsi:type="dcterms:W3CDTF">2025-05-31T07:07:17Z</dcterms:modified>
</cp:coreProperties>
</file>